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1" r:id="rId1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39" d="100"/>
          <a:sy n="139" d="100"/>
        </p:scale>
        <p:origin x="80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C90BDC35-8CA9-493C-90B6-629DED5A366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63040" y="2571840"/>
            <a:ext cx="8017920" cy="415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Arial"/>
                <a:ea typeface="Arial"/>
              </a:rPr>
              <a:t>1/20/2020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439200" y="1402200"/>
            <a:ext cx="8265600" cy="740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Arial"/>
                <a:ea typeface="Arial"/>
              </a:rPr>
              <a:t>DISARM Milestone 4</a:t>
            </a:r>
            <a:br/>
            <a:r>
              <a:rPr lang="en" sz="1600" b="0" strike="noStrike" spc="-1">
                <a:solidFill>
                  <a:srgbClr val="FFFFFF"/>
                </a:solidFill>
                <a:latin typeface="Arial"/>
                <a:ea typeface="Arial"/>
              </a:rPr>
              <a:t>Second Semester</a:t>
            </a:r>
            <a:endParaRPr lang="en-US" sz="16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-653400" y="645120"/>
            <a:ext cx="5158080" cy="55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47" name="Group 2"/>
          <p:cNvGrpSpPr/>
          <p:nvPr/>
        </p:nvGrpSpPr>
        <p:grpSpPr>
          <a:xfrm>
            <a:off x="74520" y="1039680"/>
            <a:ext cx="4447800" cy="96120"/>
            <a:chOff x="74520" y="1039680"/>
            <a:chExt cx="4447800" cy="96120"/>
          </a:xfrm>
        </p:grpSpPr>
        <p:grpSp>
          <p:nvGrpSpPr>
            <p:cNvPr id="48" name="Group 3"/>
            <p:cNvGrpSpPr/>
            <p:nvPr/>
          </p:nvGrpSpPr>
          <p:grpSpPr>
            <a:xfrm>
              <a:off x="74520" y="1039680"/>
              <a:ext cx="387360" cy="95400"/>
              <a:chOff x="74520" y="1039680"/>
              <a:chExt cx="387360" cy="95400"/>
            </a:xfrm>
          </p:grpSpPr>
          <p:sp>
            <p:nvSpPr>
              <p:cNvPr id="49" name="CustomShape 4"/>
              <p:cNvSpPr/>
              <p:nvPr/>
            </p:nvSpPr>
            <p:spPr>
              <a:xfrm rot="5400000">
                <a:off x="4140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" name="CustomShape 5"/>
              <p:cNvSpPr/>
              <p:nvPr/>
            </p:nvSpPr>
            <p:spPr>
              <a:xfrm rot="5400000">
                <a:off x="2851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" name="CustomShape 6"/>
              <p:cNvSpPr/>
              <p:nvPr/>
            </p:nvSpPr>
            <p:spPr>
              <a:xfrm rot="5400000">
                <a:off x="1562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" name="CustomShape 7"/>
              <p:cNvSpPr/>
              <p:nvPr/>
            </p:nvSpPr>
            <p:spPr>
              <a:xfrm rot="5400000">
                <a:off x="266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53" name="CustomShape 8"/>
            <p:cNvSpPr/>
            <p:nvPr/>
          </p:nvSpPr>
          <p:spPr>
            <a:xfrm rot="16200000">
              <a:off x="1945800" y="16776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4" name="Group 9"/>
            <p:cNvGrpSpPr/>
            <p:nvPr/>
          </p:nvGrpSpPr>
          <p:grpSpPr>
            <a:xfrm>
              <a:off x="4134960" y="1039680"/>
              <a:ext cx="387360" cy="95400"/>
              <a:chOff x="4134960" y="1039680"/>
              <a:chExt cx="387360" cy="95400"/>
            </a:xfrm>
          </p:grpSpPr>
          <p:sp>
            <p:nvSpPr>
              <p:cNvPr id="55" name="CustomShape 10"/>
              <p:cNvSpPr/>
              <p:nvPr/>
            </p:nvSpPr>
            <p:spPr>
              <a:xfrm rot="5400000">
                <a:off x="4474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" name="CustomShape 11"/>
              <p:cNvSpPr/>
              <p:nvPr/>
            </p:nvSpPr>
            <p:spPr>
              <a:xfrm rot="5400000">
                <a:off x="43452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" name="CustomShape 12"/>
              <p:cNvSpPr/>
              <p:nvPr/>
            </p:nvSpPr>
            <p:spPr>
              <a:xfrm rot="5400000">
                <a:off x="42163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" name="CustomShape 13"/>
              <p:cNvSpPr/>
              <p:nvPr/>
            </p:nvSpPr>
            <p:spPr>
              <a:xfrm rot="5400000">
                <a:off x="4087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59" name="CustomShape 14"/>
          <p:cNvSpPr/>
          <p:nvPr/>
        </p:nvSpPr>
        <p:spPr>
          <a:xfrm>
            <a:off x="774720" y="1420200"/>
            <a:ext cx="4897800" cy="1666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UPDATED  SYSTEM DIAGRAM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400" b="0" strike="noStrike" spc="-1" dirty="0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400" b="0" strike="noStrike" spc="-1" dirty="0">
              <a:latin typeface="Arial"/>
            </a:endParaRPr>
          </a:p>
        </p:txBody>
      </p:sp>
      <p:pic>
        <p:nvPicPr>
          <p:cNvPr id="16" name="Google Shape;88;p17">
            <a:extLst>
              <a:ext uri="{FF2B5EF4-FFF2-40B4-BE49-F238E27FC236}">
                <a16:creationId xmlns:a16="http://schemas.microsoft.com/office/drawing/2014/main" id="{15C4DFF9-D0A8-46EE-AA06-6D456771DC35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4834937" y="1278666"/>
            <a:ext cx="2906280" cy="307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6F9437-543E-427F-B510-F63846F580CE}"/>
              </a:ext>
            </a:extLst>
          </p:cNvPr>
          <p:cNvSpPr txBox="1"/>
          <p:nvPr/>
        </p:nvSpPr>
        <p:spPr>
          <a:xfrm>
            <a:off x="591670" y="413831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85BEE2C-A99C-4545-A550-B6680536833A}"/>
              </a:ext>
            </a:extLst>
          </p:cNvPr>
          <p:cNvSpPr txBox="1"/>
          <p:nvPr/>
        </p:nvSpPr>
        <p:spPr>
          <a:xfrm>
            <a:off x="591669" y="1083823"/>
            <a:ext cx="7799296" cy="9176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840" indent="-28548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Complete simulation requirements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Develop distance sensor from scratch (COMPLETED)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Implement algorithm for locating welding points.	 (PARTIALLY COMPLETED)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6" name="Google Shape;505;p40">
            <a:extLst>
              <a:ext uri="{FF2B5EF4-FFF2-40B4-BE49-F238E27FC236}">
                <a16:creationId xmlns:a16="http://schemas.microsoft.com/office/drawing/2014/main" id="{66541922-DC57-4CB4-ABE0-2625D1E04143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2444888" y="2571750"/>
            <a:ext cx="3949037" cy="1801822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3B27C1B-2E5D-4808-B9E9-F28BBA2DFB5C}"/>
              </a:ext>
            </a:extLst>
          </p:cNvPr>
          <p:cNvSpPr txBox="1"/>
          <p:nvPr/>
        </p:nvSpPr>
        <p:spPr>
          <a:xfrm>
            <a:off x="584947" y="394096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UPDATED SYSTEM DIAGRAM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514C4-D629-4C83-9F82-9AB54C28B63C}"/>
              </a:ext>
            </a:extLst>
          </p:cNvPr>
          <p:cNvPicPr/>
          <p:nvPr/>
        </p:nvPicPr>
        <p:blipFill>
          <a:blip r:embed="rId2"/>
          <a:stretch/>
        </p:blipFill>
        <p:spPr>
          <a:xfrm>
            <a:off x="1026659" y="850631"/>
            <a:ext cx="2777524" cy="3993595"/>
          </a:xfrm>
          <a:prstGeom prst="rect">
            <a:avLst/>
          </a:prstGeom>
          <a:ln>
            <a:noFill/>
          </a:ln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32F640B1-2247-4A78-8FA8-325B1A531E00}"/>
              </a:ext>
            </a:extLst>
          </p:cNvPr>
          <p:cNvSpPr/>
          <p:nvPr/>
        </p:nvSpPr>
        <p:spPr>
          <a:xfrm>
            <a:off x="4181111" y="2645478"/>
            <a:ext cx="975836" cy="39786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42C4314D-191F-4F12-8DC1-16F22FA94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3875" y="850631"/>
            <a:ext cx="1931173" cy="3933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8212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ensor_demo_2-2021-02-19_12.08.56">
            <a:hlinkClick r:id="" action="ppaction://media"/>
            <a:extLst>
              <a:ext uri="{FF2B5EF4-FFF2-40B4-BE49-F238E27FC236}">
                <a16:creationId xmlns:a16="http://schemas.microsoft.com/office/drawing/2014/main" id="{B1BD526F-1B30-421B-BCD8-C1C4B9ACE5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84333" y="876887"/>
            <a:ext cx="6057964" cy="33897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2528E96-2A35-434E-853F-80B97D23C02E}"/>
              </a:ext>
            </a:extLst>
          </p:cNvPr>
          <p:cNvSpPr txBox="1"/>
          <p:nvPr/>
        </p:nvSpPr>
        <p:spPr>
          <a:xfrm>
            <a:off x="520021" y="201012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8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34495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8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17B9FD-64B2-4628-9C14-34A9AA611635}"/>
              </a:ext>
            </a:extLst>
          </p:cNvPr>
          <p:cNvSpPr txBox="1"/>
          <p:nvPr/>
        </p:nvSpPr>
        <p:spPr>
          <a:xfrm>
            <a:off x="701505" y="347595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SENSOR PLUGIN DEMO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6" name="sensor_demo_2-2021-02-19_12.08.56_1">
            <a:hlinkClick r:id="" action="ppaction://media"/>
            <a:extLst>
              <a:ext uri="{FF2B5EF4-FFF2-40B4-BE49-F238E27FC236}">
                <a16:creationId xmlns:a16="http://schemas.microsoft.com/office/drawing/2014/main" id="{02378897-945F-4440-B0C1-E7A9F4A310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1168" y="1048225"/>
            <a:ext cx="6301191" cy="352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442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8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6538088-A95F-4D4A-8111-6E98F7C94C56}"/>
              </a:ext>
            </a:extLst>
          </p:cNvPr>
          <p:cNvSpPr txBox="1"/>
          <p:nvPr/>
        </p:nvSpPr>
        <p:spPr>
          <a:xfrm>
            <a:off x="457200" y="335499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CDE7DC4E-3D40-453D-A0BF-548183C921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2355" y="1239674"/>
            <a:ext cx="4741645" cy="2478490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A84F0D98-0FD3-4054-BE1C-0741E6D89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39674"/>
            <a:ext cx="4296850" cy="247849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27DDFCE-B6F8-45E8-9641-9248357D9308}"/>
              </a:ext>
            </a:extLst>
          </p:cNvPr>
          <p:cNvSpPr txBox="1"/>
          <p:nvPr/>
        </p:nvSpPr>
        <p:spPr>
          <a:xfrm>
            <a:off x="1239768" y="831188"/>
            <a:ext cx="24109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chemeClr val="bg1"/>
                </a:solidFill>
              </a:rPr>
              <a:t>disarm.xacro</a:t>
            </a:r>
            <a:endParaRPr lang="en-US" sz="14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B2B6DC-4EAC-4738-B05A-C6D9CE390AC0}"/>
              </a:ext>
            </a:extLst>
          </p:cNvPr>
          <p:cNvSpPr txBox="1"/>
          <p:nvPr/>
        </p:nvSpPr>
        <p:spPr>
          <a:xfrm>
            <a:off x="4829820" y="831188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disarm_plugin.cc</a:t>
            </a:r>
            <a:endParaRPr lang="en-US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262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Diagram, engineering drawing&#10;&#10;Description automatically generated">
            <a:extLst>
              <a:ext uri="{FF2B5EF4-FFF2-40B4-BE49-F238E27FC236}">
                <a16:creationId xmlns:a16="http://schemas.microsoft.com/office/drawing/2014/main" id="{DEE4664C-8896-4195-991B-E85DB2B16E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97" y="203670"/>
            <a:ext cx="3512063" cy="23802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23D3190-0C8D-4C2C-A0BB-1E10A6DAADF8}"/>
              </a:ext>
            </a:extLst>
          </p:cNvPr>
          <p:cNvSpPr txBox="1"/>
          <p:nvPr/>
        </p:nvSpPr>
        <p:spPr>
          <a:xfrm>
            <a:off x="587829" y="238046"/>
            <a:ext cx="4572000" cy="4565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31040">
              <a:lnSpc>
                <a:spcPct val="150000"/>
              </a:lnSpc>
              <a:buClr>
                <a:srgbClr val="FFFFFF"/>
              </a:buClr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 (MILESTONE 5)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EF8C1B6-8C63-4412-99F9-D8A35B64D612}"/>
              </a:ext>
            </a:extLst>
          </p:cNvPr>
          <p:cNvSpPr txBox="1"/>
          <p:nvPr/>
        </p:nvSpPr>
        <p:spPr>
          <a:xfrm>
            <a:off x="195943" y="1018050"/>
            <a:ext cx="4572000" cy="14839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840" indent="-28548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Complete simulation requirements</a:t>
            </a:r>
            <a:endParaRPr lang="en-US" sz="1600" b="0" strike="noStrike" spc="-1" dirty="0">
              <a:latin typeface="Arial"/>
            </a:endParaRP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Arial"/>
              </a:rPr>
              <a:t>Implement algorithm for locating welding points.	 (PARTIALLY COMPLETED)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Finish recording demo videos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</a:rPr>
              <a:t>Design </a:t>
            </a:r>
            <a:r>
              <a:rPr lang="en-US" sz="1600" spc="-1" dirty="0">
                <a:solidFill>
                  <a:srgbClr val="FFFFFF"/>
                </a:solidFill>
                <a:latin typeface="Arial"/>
              </a:rPr>
              <a:t>poster and e-book</a:t>
            </a:r>
          </a:p>
          <a:p>
            <a:pPr marL="285840" lvl="8" indent="-28548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588CF067-C3E2-46CD-8469-88C3166D05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463" y="2674298"/>
            <a:ext cx="4435529" cy="2265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6666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TextShape 1"/>
          <p:cNvSpPr txBox="1"/>
          <p:nvPr/>
        </p:nvSpPr>
        <p:spPr>
          <a:xfrm>
            <a:off x="1298160" y="348120"/>
            <a:ext cx="6771240" cy="1935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623160" y="2571840"/>
            <a:ext cx="2652120" cy="151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69" name="CustomShape 3"/>
          <p:cNvSpPr/>
          <p:nvPr/>
        </p:nvSpPr>
        <p:spPr>
          <a:xfrm>
            <a:off x="3014640" y="1864800"/>
            <a:ext cx="3465720" cy="32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70" name="Group 4"/>
          <p:cNvGrpSpPr/>
          <p:nvPr/>
        </p:nvGrpSpPr>
        <p:grpSpPr>
          <a:xfrm>
            <a:off x="454680" y="348120"/>
            <a:ext cx="95760" cy="4447440"/>
            <a:chOff x="454680" y="348120"/>
            <a:chExt cx="95760" cy="4447440"/>
          </a:xfrm>
        </p:grpSpPr>
        <p:grpSp>
          <p:nvGrpSpPr>
            <p:cNvPr id="71" name="Group 5"/>
            <p:cNvGrpSpPr/>
            <p:nvPr/>
          </p:nvGrpSpPr>
          <p:grpSpPr>
            <a:xfrm>
              <a:off x="454680" y="4408560"/>
              <a:ext cx="95760" cy="387000"/>
              <a:chOff x="454680" y="4408560"/>
              <a:chExt cx="95760" cy="387000"/>
            </a:xfrm>
          </p:grpSpPr>
          <p:sp>
            <p:nvSpPr>
              <p:cNvPr id="72" name="CustomShape 6"/>
              <p:cNvSpPr/>
              <p:nvPr/>
            </p:nvSpPr>
            <p:spPr>
              <a:xfrm>
                <a:off x="45468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3" name="CustomShape 7"/>
              <p:cNvSpPr/>
              <p:nvPr/>
            </p:nvSpPr>
            <p:spPr>
              <a:xfrm>
                <a:off x="45468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4" name="CustomShape 8"/>
              <p:cNvSpPr/>
              <p:nvPr/>
            </p:nvSpPr>
            <p:spPr>
              <a:xfrm>
                <a:off x="45468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5" name="CustomShape 9"/>
              <p:cNvSpPr/>
              <p:nvPr/>
            </p:nvSpPr>
            <p:spPr>
              <a:xfrm>
                <a:off x="45468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76" name="CustomShape 10"/>
            <p:cNvSpPr/>
            <p:nvPr/>
          </p:nvSpPr>
          <p:spPr>
            <a:xfrm rot="10800000">
              <a:off x="50256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77" name="Group 11"/>
            <p:cNvGrpSpPr/>
            <p:nvPr/>
          </p:nvGrpSpPr>
          <p:grpSpPr>
            <a:xfrm>
              <a:off x="454680" y="348120"/>
              <a:ext cx="95760" cy="387360"/>
              <a:chOff x="454680" y="348120"/>
              <a:chExt cx="95760" cy="387360"/>
            </a:xfrm>
          </p:grpSpPr>
          <p:sp>
            <p:nvSpPr>
              <p:cNvPr id="78" name="CustomShape 12"/>
              <p:cNvSpPr/>
              <p:nvPr/>
            </p:nvSpPr>
            <p:spPr>
              <a:xfrm>
                <a:off x="45468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79" name="CustomShape 13"/>
              <p:cNvSpPr/>
              <p:nvPr/>
            </p:nvSpPr>
            <p:spPr>
              <a:xfrm>
                <a:off x="45468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0" name="CustomShape 14"/>
              <p:cNvSpPr/>
              <p:nvPr/>
            </p:nvSpPr>
            <p:spPr>
              <a:xfrm>
                <a:off x="45468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1" name="CustomShape 15"/>
              <p:cNvSpPr/>
              <p:nvPr/>
            </p:nvSpPr>
            <p:spPr>
              <a:xfrm>
                <a:off x="45468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82" name="CustomShape 16"/>
          <p:cNvSpPr/>
          <p:nvPr/>
        </p:nvSpPr>
        <p:spPr>
          <a:xfrm>
            <a:off x="2838960" y="2571840"/>
            <a:ext cx="3465720" cy="178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83" name="CustomShape 17"/>
          <p:cNvSpPr/>
          <p:nvPr/>
        </p:nvSpPr>
        <p:spPr>
          <a:xfrm>
            <a:off x="6125040" y="2608200"/>
            <a:ext cx="2791080" cy="170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84" name="Google Shape;687;p53"/>
          <p:cNvPicPr/>
          <p:nvPr/>
        </p:nvPicPr>
        <p:blipFill>
          <a:blip r:embed="rId3"/>
          <a:srcRect l="41556" r="41250"/>
          <a:stretch/>
        </p:blipFill>
        <p:spPr>
          <a:xfrm>
            <a:off x="7992720" y="11160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3786</TotalTime>
  <Words>221</Words>
  <Application>Microsoft Office PowerPoint</Application>
  <PresentationFormat>On-screen Show (16:9)</PresentationFormat>
  <Paragraphs>47</Paragraphs>
  <Slides>9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8" baseType="lpstr">
      <vt:lpstr>Arial</vt:lpstr>
      <vt:lpstr>Courier New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22</cp:revision>
  <dcterms:modified xsi:type="dcterms:W3CDTF">2021-02-19T18:24:42Z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3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5</vt:i4>
  </property>
</Properties>
</file>